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68" r:id="rId14"/>
    <p:sldId id="269" r:id="rId15"/>
    <p:sldId id="276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966" y="7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388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25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576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15-8-2022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 de tekst halen n.a.v. opzoek- en nadenk-vragen.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14" y="1990726"/>
            <a:ext cx="2043711" cy="27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705646" y="1078660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‘betekenisvoll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zinn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vraag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705646" y="62741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186" y="4125433"/>
            <a:ext cx="3162276" cy="206858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	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81005" y="627413"/>
            <a:ext cx="5922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noProof="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met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139" y="1948906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73" y="190493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informatie uit een 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14" y="1990726"/>
            <a:ext cx="2043711" cy="27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376634" y="2462052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Maak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9299" y="2444515"/>
            <a:ext cx="2400945" cy="1700670"/>
          </a:xfrm>
          <a:prstGeom prst="rect">
            <a:avLst/>
          </a:prstGeom>
        </p:spPr>
      </p:pic>
      <p:sp>
        <p:nvSpPr>
          <p:cNvPr id="14" name="Tekstvak 17"/>
          <p:cNvSpPr txBox="1"/>
          <p:nvPr/>
        </p:nvSpPr>
        <p:spPr>
          <a:xfrm>
            <a:off x="5376634" y="92925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            Woordrijtjes oefenen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 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8" y="1437088"/>
            <a:ext cx="491660" cy="466765"/>
          </a:xfrm>
          <a:prstGeom prst="rect">
            <a:avLst/>
          </a:prstGeom>
        </p:spPr>
      </p:pic>
      <p:pic>
        <p:nvPicPr>
          <p:cNvPr id="15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8" y="3396752"/>
            <a:ext cx="491660" cy="466765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5376634" y="5048719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eigen (meest ideale) 	tuin.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	5 minuten </a:t>
            </a: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88" y="586465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4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265" y="2441386"/>
            <a:ext cx="3524184" cy="23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mijn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ideale tuin ontwerpen en beschrijven.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9" y="1990726"/>
            <a:ext cx="2043711" cy="27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66489" y="1262061"/>
            <a:ext cx="611711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0359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9" y="1769892"/>
            <a:ext cx="551985" cy="524036"/>
          </a:xfrm>
          <a:prstGeom prst="rect">
            <a:avLst/>
          </a:prstGeom>
        </p:spPr>
      </p:pic>
      <p:sp>
        <p:nvSpPr>
          <p:cNvPr id="10" name="Tekstvak 14"/>
          <p:cNvSpPr txBox="1"/>
          <p:nvPr/>
        </p:nvSpPr>
        <p:spPr>
          <a:xfrm>
            <a:off x="566488" y="3158194"/>
            <a:ext cx="611711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bekijken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tuin uitbreiden.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6"/>
          <p:cNvSpPr txBox="1"/>
          <p:nvPr/>
        </p:nvSpPr>
        <p:spPr>
          <a:xfrm>
            <a:off x="566488" y="270101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60618" y="2406503"/>
            <a:ext cx="4072734" cy="3263408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9815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4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10" name="Tekstvak 14"/>
          <p:cNvSpPr txBox="1"/>
          <p:nvPr/>
        </p:nvSpPr>
        <p:spPr>
          <a:xfrm>
            <a:off x="566488" y="1120006"/>
            <a:ext cx="8426683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kladversie met afvinklijst les 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Nadenken over presenteren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ideale tuin.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Een aantal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leerlingen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hun tuin.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 nabespreken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de volgende keer anders/hetzelfde doen?</a:t>
            </a:r>
          </a:p>
        </p:txBody>
      </p:sp>
      <p:sp>
        <p:nvSpPr>
          <p:cNvPr id="11" name="Tekstvak 16"/>
          <p:cNvSpPr txBox="1"/>
          <p:nvPr/>
        </p:nvSpPr>
        <p:spPr>
          <a:xfrm>
            <a:off x="566488" y="65448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242540" y="2623504"/>
            <a:ext cx="3034876" cy="243179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70" y="2271229"/>
            <a:ext cx="551985" cy="524036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71" y="3481610"/>
            <a:ext cx="551985" cy="524036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69" y="473254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0" y="1765700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kronkelig(e)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schoffel(s)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veeleisend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perkje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nauwkeurig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serenade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schemering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albatros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gladiolen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ritselen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opwellen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klateren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474" y="4002858"/>
            <a:ext cx="1661526" cy="234714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712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752947" y="1153776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5388" y="1153776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 en 	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Aanwijzingen bespreken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invullen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52947" y="70046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687264"/>
            <a:ext cx="560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Vraag &amp; antwoord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289" y="3428342"/>
            <a:ext cx="2007745" cy="178885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338" y="3957911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2016814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230" y="201681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32874" y="1451020"/>
            <a:ext cx="977523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33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755" y="3136605"/>
            <a:ext cx="3483357" cy="22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uit de tekst halen n.a.v. opzoek- en nadenk-vragen.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9" y="1990726"/>
            <a:ext cx="2043711" cy="27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Zin kiezen voor de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61235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614394" y="1078796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‘betekenisvolle zinnen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574937" y="6427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74" y="4517101"/>
            <a:ext cx="2359052" cy="203394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invullen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42718"/>
            <a:ext cx="540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192374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informatie uit de tekst halen n.a.v. opzoek- en nadenk-vragen.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42" y="1990726"/>
            <a:ext cx="2043711" cy="27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Zin kiezen voor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13309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39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tuin van de walvis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184" y="3476087"/>
            <a:ext cx="2498889" cy="222645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944" y="3583598"/>
            <a:ext cx="498306" cy="473075"/>
          </a:xfrm>
          <a:prstGeom prst="rect">
            <a:avLst/>
          </a:prstGeom>
        </p:spPr>
      </p:pic>
      <p:sp>
        <p:nvSpPr>
          <p:cNvPr id="17" name="Tekstvak 9"/>
          <p:cNvSpPr txBox="1"/>
          <p:nvPr/>
        </p:nvSpPr>
        <p:spPr>
          <a:xfrm>
            <a:off x="695998" y="251330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2785</TotalTime>
  <Words>980</Words>
  <Application>Microsoft Office PowerPoint</Application>
  <PresentationFormat>Widescreen</PresentationFormat>
  <Paragraphs>261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M.H. Doornbos-Zigter</cp:lastModifiedBy>
  <cp:revision>200</cp:revision>
  <dcterms:created xsi:type="dcterms:W3CDTF">2017-07-26T14:05:48Z</dcterms:created>
  <dcterms:modified xsi:type="dcterms:W3CDTF">2022-08-15T12:15:29Z</dcterms:modified>
</cp:coreProperties>
</file>